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361" r:id="rId26"/>
    <p:sldId id="278" r:id="rId27"/>
    <p:sldId id="281" r:id="rId28"/>
    <p:sldId id="280" r:id="rId29"/>
    <p:sldId id="287" r:id="rId30"/>
    <p:sldId id="288" r:id="rId31"/>
    <p:sldId id="282" r:id="rId32"/>
    <p:sldId id="289" r:id="rId33"/>
    <p:sldId id="290" r:id="rId34"/>
    <p:sldId id="283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3" r:id="rId44"/>
    <p:sldId id="304" r:id="rId45"/>
    <p:sldId id="305" r:id="rId46"/>
    <p:sldId id="299" r:id="rId47"/>
    <p:sldId id="300" r:id="rId48"/>
    <p:sldId id="301" r:id="rId49"/>
    <p:sldId id="302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284" r:id="rId58"/>
    <p:sldId id="314" r:id="rId59"/>
    <p:sldId id="313" r:id="rId60"/>
    <p:sldId id="285" r:id="rId61"/>
    <p:sldId id="315" r:id="rId62"/>
    <p:sldId id="316" r:id="rId63"/>
    <p:sldId id="317" r:id="rId64"/>
    <p:sldId id="318" r:id="rId65"/>
    <p:sldId id="319" r:id="rId66"/>
    <p:sldId id="286" r:id="rId67"/>
    <p:sldId id="321" r:id="rId68"/>
    <p:sldId id="324" r:id="rId69"/>
    <p:sldId id="322" r:id="rId70"/>
    <p:sldId id="325" r:id="rId71"/>
    <p:sldId id="326" r:id="rId72"/>
    <p:sldId id="327" r:id="rId73"/>
    <p:sldId id="329" r:id="rId74"/>
    <p:sldId id="330" r:id="rId75"/>
    <p:sldId id="331" r:id="rId76"/>
    <p:sldId id="328" r:id="rId77"/>
    <p:sldId id="336" r:id="rId78"/>
    <p:sldId id="332" r:id="rId79"/>
    <p:sldId id="333" r:id="rId80"/>
    <p:sldId id="323" r:id="rId81"/>
    <p:sldId id="334" r:id="rId82"/>
    <p:sldId id="335" r:id="rId83"/>
    <p:sldId id="370" r:id="rId84"/>
    <p:sldId id="369" r:id="rId85"/>
    <p:sldId id="337" r:id="rId86"/>
    <p:sldId id="338" r:id="rId87"/>
    <p:sldId id="339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340" r:id="rId104"/>
    <p:sldId id="341" r:id="rId105"/>
    <p:sldId id="344" r:id="rId106"/>
    <p:sldId id="386" r:id="rId107"/>
    <p:sldId id="387" r:id="rId108"/>
    <p:sldId id="389" r:id="rId109"/>
    <p:sldId id="390" r:id="rId110"/>
    <p:sldId id="388" r:id="rId111"/>
    <p:sldId id="401" r:id="rId112"/>
    <p:sldId id="391" r:id="rId113"/>
    <p:sldId id="392" r:id="rId114"/>
    <p:sldId id="393" r:id="rId115"/>
    <p:sldId id="394" r:id="rId116"/>
    <p:sldId id="395" r:id="rId117"/>
    <p:sldId id="396" r:id="rId118"/>
    <p:sldId id="399" r:id="rId119"/>
    <p:sldId id="397" r:id="rId120"/>
    <p:sldId id="398" r:id="rId121"/>
    <p:sldId id="402" r:id="rId122"/>
    <p:sldId id="403" r:id="rId123"/>
    <p:sldId id="342" r:id="rId124"/>
    <p:sldId id="345" r:id="rId125"/>
    <p:sldId id="404" r:id="rId126"/>
    <p:sldId id="405" r:id="rId127"/>
    <p:sldId id="406" r:id="rId128"/>
    <p:sldId id="407" r:id="rId129"/>
    <p:sldId id="408" r:id="rId130"/>
    <p:sldId id="409" r:id="rId131"/>
    <p:sldId id="343" r:id="rId132"/>
    <p:sldId id="352" r:id="rId133"/>
    <p:sldId id="353" r:id="rId134"/>
    <p:sldId id="355" r:id="rId135"/>
    <p:sldId id="354" r:id="rId136"/>
    <p:sldId id="356" r:id="rId137"/>
    <p:sldId id="357" r:id="rId138"/>
    <p:sldId id="358" r:id="rId139"/>
    <p:sldId id="359" r:id="rId140"/>
    <p:sldId id="346" r:id="rId141"/>
    <p:sldId id="347" r:id="rId142"/>
    <p:sldId id="348" r:id="rId143"/>
    <p:sldId id="349" r:id="rId144"/>
    <p:sldId id="350" r:id="rId145"/>
    <p:sldId id="351" r:id="rId146"/>
    <p:sldId id="360" r:id="rId147"/>
    <p:sldId id="362" r:id="rId148"/>
    <p:sldId id="363" r:id="rId149"/>
    <p:sldId id="365" r:id="rId150"/>
    <p:sldId id="364" r:id="rId151"/>
    <p:sldId id="367" r:id="rId152"/>
    <p:sldId id="368" r:id="rId1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361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99"/>
            <p14:sldId id="300"/>
            <p14:sldId id="301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  <p14:sldId id="321"/>
            <p14:sldId id="324"/>
            <p14:sldId id="322"/>
            <p14:sldId id="325"/>
            <p14:sldId id="326"/>
            <p14:sldId id="327"/>
            <p14:sldId id="329"/>
            <p14:sldId id="330"/>
            <p14:sldId id="331"/>
            <p14:sldId id="328"/>
            <p14:sldId id="336"/>
            <p14:sldId id="332"/>
            <p14:sldId id="333"/>
            <p14:sldId id="323"/>
            <p14:sldId id="334"/>
            <p14:sldId id="335"/>
            <p14:sldId id="370"/>
            <p14:sldId id="369"/>
            <p14:sldId id="337"/>
            <p14:sldId id="338"/>
            <p14:sldId id="339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40"/>
            <p14:sldId id="341"/>
            <p14:sldId id="344"/>
            <p14:sldId id="386"/>
            <p14:sldId id="387"/>
            <p14:sldId id="389"/>
            <p14:sldId id="390"/>
            <p14:sldId id="388"/>
            <p14:sldId id="401"/>
            <p14:sldId id="391"/>
            <p14:sldId id="392"/>
            <p14:sldId id="393"/>
            <p14:sldId id="394"/>
            <p14:sldId id="395"/>
            <p14:sldId id="396"/>
            <p14:sldId id="399"/>
            <p14:sldId id="397"/>
            <p14:sldId id="398"/>
            <p14:sldId id="402"/>
            <p14:sldId id="403"/>
            <p14:sldId id="342"/>
            <p14:sldId id="345"/>
            <p14:sldId id="404"/>
            <p14:sldId id="405"/>
            <p14:sldId id="406"/>
            <p14:sldId id="407"/>
            <p14:sldId id="408"/>
            <p14:sldId id="409"/>
            <p14:sldId id="343"/>
            <p14:sldId id="352"/>
            <p14:sldId id="353"/>
            <p14:sldId id="355"/>
            <p14:sldId id="354"/>
            <p14:sldId id="356"/>
            <p14:sldId id="357"/>
            <p14:sldId id="358"/>
            <p14:sldId id="359"/>
            <p14:sldId id="346"/>
            <p14:sldId id="347"/>
            <p14:sldId id="348"/>
            <p14:sldId id="349"/>
            <p14:sldId id="350"/>
            <p14:sldId id="351"/>
            <p14:sldId id="360"/>
            <p14:sldId id="362"/>
            <p14:sldId id="363"/>
            <p14:sldId id="365"/>
            <p14:sldId id="364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ngman_(game)" TargetMode="Externa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wordsearch.com/hangma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edu/python/lists#for-and-in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kpython.com/python/python-import-statement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@appbrewery/Day-7-Hangman-Final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temp-mail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ybr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reeborg.ca/reeborg.html?lang=en&amp;mode=python&amp;menu=worlds%2Fmenus%2Freeborg_intro_en.json&amp;name=Maze&amp;url=worlds%2Ftutorial_en%2Fmaze1.js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BF96BF-9971-E940-F3CB-2FDDD514E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97" y="198120"/>
            <a:ext cx="7448871" cy="3352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34394-7524-E729-56FE-9FAD811B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227" y="198120"/>
            <a:ext cx="341042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434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1A5E-E649-3022-2970-31B4BDFA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3360"/>
            <a:ext cx="9905998" cy="1091248"/>
          </a:xfrm>
        </p:spPr>
        <p:txBody>
          <a:bodyPr/>
          <a:lstStyle/>
          <a:p>
            <a:r>
              <a:rPr lang="en-IN" dirty="0"/>
              <a:t>Project (Maze) solving by robot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6C1D15-44E4-8500-6738-CBF9B246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1" y="1304609"/>
            <a:ext cx="3454124" cy="34959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3596F-9392-4D3D-E181-88D25481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79" y="1248235"/>
            <a:ext cx="845938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16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F1B4A-F4B6-8403-8C5B-7D021623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" y="60960"/>
            <a:ext cx="4023470" cy="4205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10576-CDD9-2101-1824-39B3D69C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40" y="188199"/>
            <a:ext cx="4182680" cy="65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640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1C625-7FF7-88CF-7E7A-47B0F60E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0" y="1099455"/>
            <a:ext cx="11506080" cy="50238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92176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CA5693-1B35-03D2-AEA6-19721B6A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328180"/>
            <a:ext cx="7430537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75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F038-CAF7-62D4-9FD4-077D6026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3085"/>
            <a:ext cx="9905998" cy="117707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A85E4-CCEB-291B-15AE-2735DB613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0" y="1564007"/>
            <a:ext cx="8454181" cy="4465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9FDF9-C5CB-637C-C06A-ABC53CD1DBE7}"/>
              </a:ext>
            </a:extLst>
          </p:cNvPr>
          <p:cNvSpPr txBox="1"/>
          <p:nvPr/>
        </p:nvSpPr>
        <p:spPr>
          <a:xfrm>
            <a:off x="1143001" y="898864"/>
            <a:ext cx="77838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hlinkClick r:id="rId3"/>
              </a:rPr>
              <a:t>https://en.wikipedia.org/wiki/Hangman_(game)</a:t>
            </a:r>
            <a:endParaRPr lang="en-IN" sz="2800" dirty="0"/>
          </a:p>
          <a:p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BED19-02D3-93A0-C2AF-09C0CB23CA9C}"/>
              </a:ext>
            </a:extLst>
          </p:cNvPr>
          <p:cNvSpPr txBox="1"/>
          <p:nvPr/>
        </p:nvSpPr>
        <p:spPr>
          <a:xfrm>
            <a:off x="3246120" y="441959"/>
            <a:ext cx="70350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Play here : </a:t>
            </a:r>
            <a:r>
              <a:rPr lang="en-IN" sz="2400" dirty="0">
                <a:solidFill>
                  <a:srgbClr val="FF0000"/>
                </a:solidFill>
                <a:hlinkClick r:id="rId4"/>
              </a:rPr>
              <a:t>https://thewordsearch.com/hangman/</a:t>
            </a:r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8962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053D6-F3C3-748C-1915-9200E4FC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4" y="297848"/>
            <a:ext cx="7964011" cy="4067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F4BA8-078F-7620-342C-936CE0513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1780945"/>
            <a:ext cx="3057952" cy="3296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3D0BD-714E-04BC-C69D-F9194966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744" y="1384705"/>
            <a:ext cx="3057952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8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7B65F-6E51-B262-69A0-B5A2F39D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11" y="0"/>
            <a:ext cx="9463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6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CEF3-0E22-D594-DC3D-D434C321B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3557"/>
            <a:ext cx="9905998" cy="643242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Break 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DC169-0412-34C4-D652-B996147B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261760"/>
            <a:ext cx="8249801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84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479DF-086B-082E-A597-3A1F0FD0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03" y="251713"/>
            <a:ext cx="8157394" cy="63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2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AD21-B247-1D4E-AD29-5F7CD9B5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575074" cy="1478570"/>
          </a:xfrm>
        </p:spPr>
        <p:txBody>
          <a:bodyPr/>
          <a:lstStyle/>
          <a:p>
            <a:pPr algn="ctr"/>
            <a:r>
              <a:rPr lang="en-IN" dirty="0"/>
              <a:t>Understand Flow chart </a:t>
            </a:r>
            <a:r>
              <a:rPr lang="en-IN" b="1" dirty="0">
                <a:solidFill>
                  <a:srgbClr val="FF0000"/>
                </a:solidFill>
              </a:rPr>
              <a:t>&amp;</a:t>
            </a:r>
            <a:r>
              <a:rPr lang="en-IN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6855E-2B26-F43B-60EB-3F2D1043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355" y="0"/>
            <a:ext cx="4131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260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7811-2EDA-0F22-A4DF-089C27A02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E8BD-0895-9A59-902C-38754A48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list/for in/range topics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E582C-DA63-35B0-DFFF-70EE1AF3023A}"/>
              </a:ext>
            </a:extLst>
          </p:cNvPr>
          <p:cNvSpPr txBox="1"/>
          <p:nvPr/>
        </p:nvSpPr>
        <p:spPr>
          <a:xfrm>
            <a:off x="1141413" y="2351705"/>
            <a:ext cx="7834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linkClick r:id="rId2"/>
              </a:rPr>
              <a:t>https://developers.google.com/edu/python/lists#for-and-in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788918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0832-4861-5F5C-20BB-C655328A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8342"/>
            <a:ext cx="9905998" cy="84523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(step by step)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D0104-8E4D-211B-4F12-59E2D9A8C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571" y="2097088"/>
            <a:ext cx="7100188" cy="388386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063075-0F5B-27F3-F776-0A3DC7DC8DF3}"/>
              </a:ext>
            </a:extLst>
          </p:cNvPr>
          <p:cNvSpPr txBox="1">
            <a:spLocks/>
          </p:cNvSpPr>
          <p:nvPr/>
        </p:nvSpPr>
        <p:spPr>
          <a:xfrm>
            <a:off x="1143001" y="1418318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1:</a:t>
            </a:r>
          </a:p>
        </p:txBody>
      </p:sp>
    </p:spTree>
    <p:extLst>
      <p:ext uri="{BB962C8B-B14F-4D97-AF65-F5344CB8AC3E}">
        <p14:creationId xmlns:p14="http://schemas.microsoft.com/office/powerpoint/2010/main" val="24528609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FD6816-4E40-DF4D-1B14-48A43B538DCA}"/>
              </a:ext>
            </a:extLst>
          </p:cNvPr>
          <p:cNvSpPr txBox="1">
            <a:spLocks/>
          </p:cNvSpPr>
          <p:nvPr/>
        </p:nvSpPr>
        <p:spPr>
          <a:xfrm>
            <a:off x="1262744" y="460376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2: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34D51-F4B9-B21A-36EE-E8DC2419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33691"/>
            <a:ext cx="5050971" cy="141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8002A9-D12A-9C98-5FF2-F6D83C8FB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1424340"/>
            <a:ext cx="8806543" cy="53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054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9FD9-8872-3FE9-0AB0-EDE6BBCE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if/else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7D8C2-42DA-7DC5-FB03-C7BF78A7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16" y="1052866"/>
            <a:ext cx="5547739" cy="4948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4F17C-5A8F-4C8F-AAF0-D43897A9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62" y="1937488"/>
            <a:ext cx="5547740" cy="18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76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9254-ABE7-F872-D730-C328B467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38CA-C066-3CB0-E2B2-5E7841C2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46" y="87085"/>
            <a:ext cx="6537405" cy="668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686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43D5-40DF-3279-A35F-2B563674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28" y="86371"/>
            <a:ext cx="9905998" cy="993260"/>
          </a:xfrm>
        </p:spPr>
        <p:txBody>
          <a:bodyPr/>
          <a:lstStyle/>
          <a:p>
            <a:r>
              <a:rPr lang="en-IN" dirty="0"/>
              <a:t>Hangman images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D5A75-CBBC-1972-A328-8BEA06D9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14059"/>
            <a:ext cx="5468113" cy="1991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67102-8E4B-E3C2-B6C4-B417E62F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920949"/>
            <a:ext cx="4972744" cy="2600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7F0546-99D2-D3A4-4903-CE3B71E00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80" y="4157523"/>
            <a:ext cx="5229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345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8909-E997-36B4-223C-7A02EF29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0"/>
          </a:xfrm>
        </p:spPr>
        <p:txBody>
          <a:bodyPr>
            <a:normAutofit fontScale="90000"/>
          </a:bodyPr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01173-8434-56BE-7664-DE615A7E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39" y="1378099"/>
            <a:ext cx="7735380" cy="4363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2ADAD-4200-9FDC-8A31-CFBB4C65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969" y="1185549"/>
            <a:ext cx="3674487" cy="4486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01E64-9021-77DE-04E6-B952BA72A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562" y="680710"/>
            <a:ext cx="4105848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141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DE70-7B6B-D16C-BE98-70067A35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module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F1CF-CC80-A8AC-5D79-E684CC650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89656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https://www.askpython.com/python/python-import-statement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27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935A-32D1-7C2B-A2E6-E48E04F2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487" y="96003"/>
            <a:ext cx="9905998" cy="1275596"/>
          </a:xfrm>
        </p:spPr>
        <p:txBody>
          <a:bodyPr/>
          <a:lstStyle/>
          <a:p>
            <a:r>
              <a:rPr lang="en-IN" dirty="0"/>
              <a:t>Task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15A01-3D29-3970-3237-8D58BC76D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3685" y="423225"/>
            <a:ext cx="5894637" cy="4885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553E0-832A-C883-B204-072B97A8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276" y="1239040"/>
            <a:ext cx="2421447" cy="5273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D8CEA7-140D-F546-E815-8611147BF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693" y="3219514"/>
            <a:ext cx="5452022" cy="2734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357EAF-A692-18F1-D5BC-E7474CBD1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14" y="1239040"/>
            <a:ext cx="3893643" cy="16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8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C142-A5DB-5A0D-54C2-01AE58A6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2462"/>
            <a:ext cx="9905998" cy="760112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CBD64-0653-CFC2-9F7E-4A41EC4E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78" y="701255"/>
            <a:ext cx="7516274" cy="2734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BD5835-594F-52E1-744C-99DFA070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78" y="3509056"/>
            <a:ext cx="7278116" cy="1609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33C6B-58C0-F2E4-38EF-A0C895910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78" y="5315537"/>
            <a:ext cx="7840169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037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BAB99-C6C5-CFB6-A45D-21866539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25" y="63155"/>
            <a:ext cx="7183357" cy="1722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0C438A-F182-C857-1373-7B747580B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25" y="1840213"/>
            <a:ext cx="6753046" cy="4954632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9EE4C9F-B634-1617-58AE-D3DCAD322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16484" y="4869341"/>
            <a:ext cx="5376861" cy="406803"/>
          </a:xfrm>
        </p:spPr>
      </p:pic>
    </p:spTree>
    <p:extLst>
      <p:ext uri="{BB962C8B-B14F-4D97-AF65-F5344CB8AC3E}">
        <p14:creationId xmlns:p14="http://schemas.microsoft.com/office/powerpoint/2010/main" val="33702639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3E04-4D3A-D1DD-38D2-B452CEEA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Final solution (check this link)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BFCD4-7DE4-3E72-0EF0-5CF24E804A03}"/>
              </a:ext>
            </a:extLst>
          </p:cNvPr>
          <p:cNvSpPr txBox="1"/>
          <p:nvPr/>
        </p:nvSpPr>
        <p:spPr>
          <a:xfrm>
            <a:off x="1141413" y="2351782"/>
            <a:ext cx="89779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hlinkClick r:id="rId2"/>
              </a:rPr>
              <a:t>https://repl.it/@appbrewery/Day-7-Hangman-Final</a:t>
            </a:r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609084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ADE9D-9AF4-7C75-1CF5-25326402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65" y="1118717"/>
            <a:ext cx="11083269" cy="462056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336670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811DA-BBE2-6695-5553-88D37B61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2190577"/>
            <a:ext cx="973590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B3A0C3-5C7D-E2AD-11FB-69FB540A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7" y="220222"/>
            <a:ext cx="7971126" cy="6417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F45221-A2BB-DFCE-2C8E-1EC82460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086" y="2688505"/>
            <a:ext cx="3227950" cy="1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857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4B48-2DA9-4397-FCBD-E90983FE5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BF7A-F9D0-EFAC-9571-8AAE3A6F0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0BB8E-31EC-D87A-A8FB-04FE26D68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80" y="0"/>
            <a:ext cx="7995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116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A31B-01BA-4403-8705-D7A8E4024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7775"/>
            <a:ext cx="9905998" cy="59622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Task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90DD8-59BF-2669-4BD4-C2A13FCEF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8" y="691508"/>
            <a:ext cx="7678447" cy="4951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12AA9-7126-DA7E-7122-263F09963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910" y="2318657"/>
            <a:ext cx="4675090" cy="3082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2E8DE-27AF-E65B-7CB0-0CD6987C7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82" y="5954302"/>
            <a:ext cx="8954750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949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FCE1-B2B0-6F78-EC3A-C722D0BD5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Task 2 -----	 &gt; Prime number checker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BA8F6-AD17-CBFD-1CA1-F8BA92777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/>
          <a:lstStyle/>
          <a:p>
            <a:r>
              <a:rPr lang="en-US" b="1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Prime numbers </a:t>
            </a: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are natural numbers that are divisible by only 1 and the number itself. In other words, prime numbers are positive integers greater than 1 with exactly two factors, 1 and the number itself.</a:t>
            </a:r>
            <a:r>
              <a:rPr lang="en-US" b="1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 </a:t>
            </a: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Some of the prime numbers include 2, 3, 5, 7, 11, 13, etc.</a:t>
            </a:r>
          </a:p>
          <a:p>
            <a:r>
              <a:rPr lang="en-US" b="0" i="1" dirty="0">
                <a:effectLst/>
                <a:latin typeface="Poppins" panose="00000500000000000000" pitchFamily="2" charset="0"/>
              </a:rPr>
              <a:t>rime numbers are the natural numbers greater than 1 with exactly two factors, i.e. 1 and the number itself.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642CC-B265-74A3-7F0F-9CBA2E7B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27" y="5688412"/>
            <a:ext cx="6487430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216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CEA535-28FF-15B8-3C88-038152E7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2" y="119360"/>
            <a:ext cx="6798698" cy="457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8DB86-BBE1-00E1-D694-61725B69C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457" y="4749359"/>
            <a:ext cx="6988627" cy="185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0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9E8F8-5EBF-B41B-2330-AC77F328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A8DAC-1989-2589-A092-CB9D9688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430" y="2512311"/>
            <a:ext cx="6325483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945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8B50-6DB9-0489-5D00-B4FEC1F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8C129-14C6-7EA9-E33A-3450E0A6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07" y="0"/>
            <a:ext cx="5733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27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05BA1-D314-B9D2-EC2D-673F958B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077206"/>
            <a:ext cx="11204923" cy="47035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918761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EA151-4E80-A773-E771-816A0497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06" y="119992"/>
            <a:ext cx="7878274" cy="6182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ED40D-7CAE-C61B-D17F-6639D68B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46" y="6461744"/>
            <a:ext cx="3000794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674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AE0586-4E1C-F502-EB79-99EEBF25B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33" y="2161998"/>
            <a:ext cx="507753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0674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F789-1FDF-93C9-5146-EF527CB9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12030"/>
            <a:ext cx="9905998" cy="81799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D917E-07F2-7325-6CD4-C367E8DD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56" y="293913"/>
            <a:ext cx="8051054" cy="5263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379DE-26DE-D2FE-DEB7-9849B5F3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56" y="6112496"/>
            <a:ext cx="564911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389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E9450C-0AA0-FAB8-C4E9-AF1759D1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1" y="1320066"/>
            <a:ext cx="11013318" cy="42178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934187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3CE432-E4CA-6EF5-11CD-70C346E4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29" y="1237247"/>
            <a:ext cx="10928942" cy="43835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410677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D1AD-720B-657F-6CA7-3CAB8B99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0433"/>
            <a:ext cx="9905998" cy="1478570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2">
                    <a:lumMod val="75000"/>
                  </a:schemeClr>
                </a:solidFill>
              </a:rPr>
              <a:t>Day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E51B-6F0F-7D2C-2BE7-13E3950B5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A816F-72AC-1DAA-823F-83080A7F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208"/>
            <a:ext cx="12192000" cy="42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818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47F20-0BDE-6F3D-84C1-7381F90B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9" y="927761"/>
            <a:ext cx="11549962" cy="50024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29021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77500E-5290-5FE1-B08B-D86B919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43" y="1244771"/>
            <a:ext cx="10485713" cy="43684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9392-6D0B-A1D1-D00C-219E67DA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78" y="5944687"/>
            <a:ext cx="4236092" cy="3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5508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DBB8E-7C13-04CB-1BED-13C0966F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8" y="1480456"/>
            <a:ext cx="10699466" cy="4098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4629A-7D8D-A726-3BA8-C982EB95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78" y="407794"/>
            <a:ext cx="4264614" cy="3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922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8EEE9-7656-EBDB-C314-AB337E5A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3" y="1273629"/>
            <a:ext cx="10689213" cy="46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4697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8DFE5-5857-B528-02C2-C1B66DB0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06" y="1153886"/>
            <a:ext cx="10335587" cy="51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4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292867-16D1-D221-3365-174531A0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471074"/>
            <a:ext cx="7954485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6764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6635A-6CED-109D-4C47-99E34D62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69" y="1415143"/>
            <a:ext cx="10611861" cy="48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87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DA57-C2B0-0B05-551B-C845A9DC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Beginner’s level </a:t>
            </a: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successfully Completed</a:t>
            </a:r>
          </a:p>
        </p:txBody>
      </p:sp>
    </p:spTree>
    <p:extLst>
      <p:ext uri="{BB962C8B-B14F-4D97-AF65-F5344CB8AC3E}">
        <p14:creationId xmlns:p14="http://schemas.microsoft.com/office/powerpoint/2010/main" val="17931493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4789D-5445-92D3-D937-C5E6D12F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F536E5-AB98-9035-5563-1E6CD132EB26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115012724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BBDF4-73C5-48A0-EEE1-823CE7A2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ECCF0E-CF49-C6AA-DAB1-9D167B34AE41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6415381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DF33-6954-98C6-1393-BBBCB7CC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643674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228D4-B0B5-EB35-F7F5-209F8B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B0217-8D3D-9755-B57E-1B1D3C241112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+ 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7465098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34F35-766C-8E1E-1CFA-3921EB7D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EC9D96-B7B0-3188-C78C-4737E56DBB9F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Advanced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42508255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9D57D-79B5-B45D-4B12-7E5E4790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A05B9-030A-B3ED-59B4-3BB68E523568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Final </a:t>
            </a:r>
            <a:r>
              <a:rPr lang="en-IN">
                <a:solidFill>
                  <a:srgbClr val="FF0000"/>
                </a:solidFill>
              </a:rPr>
              <a:t>level Projects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3070946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</a:p>
          <a:p>
            <a:r>
              <a:rPr lang="en-US" dirty="0"/>
              <a:t>Day 4 – </a:t>
            </a:r>
            <a:r>
              <a:rPr lang="en-US" dirty="0" err="1"/>
              <a:t>gamma.app</a:t>
            </a:r>
            <a:r>
              <a:rPr lang="en-US" dirty="0"/>
              <a:t> ( for ppt presentations using AI)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</a:t>
            </a:r>
            <a:r>
              <a:rPr lang="en-IN" dirty="0">
                <a:hlinkClick r:id="rId2"/>
              </a:rPr>
              <a:t>https://temp-mail.org/en/</a:t>
            </a:r>
            <a:endParaRPr lang="en-IN" dirty="0"/>
          </a:p>
          <a:p>
            <a:r>
              <a:rPr lang="en-IN" dirty="0"/>
              <a:t>Check your email is </a:t>
            </a:r>
            <a:r>
              <a:rPr lang="en-IN" dirty="0">
                <a:solidFill>
                  <a:srgbClr val="FF0000"/>
                </a:solidFill>
              </a:rPr>
              <a:t>secure</a:t>
            </a:r>
            <a:r>
              <a:rPr lang="en-IN" dirty="0"/>
              <a:t> ---- </a:t>
            </a:r>
            <a:r>
              <a:rPr lang="en-IN" dirty="0">
                <a:hlinkClick r:id="rId3"/>
              </a:rPr>
              <a:t>https://haveibeenpwned.com/</a:t>
            </a:r>
            <a:endParaRPr lang="en-IN" dirty="0"/>
          </a:p>
          <a:p>
            <a:r>
              <a:rPr lang="en-IN" dirty="0"/>
              <a:t> typing test ---- </a:t>
            </a:r>
            <a:r>
              <a:rPr lang="en-IN" dirty="0">
                <a:hlinkClick r:id="rId4"/>
              </a:rPr>
              <a:t>https://keybr.com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A36261-4AB7-32EB-0ED2-E500E7F6852C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Beginner’s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459730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49" y="1195461"/>
            <a:ext cx="7845501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5FEA-DD8F-4A68-1FCC-72704E06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5878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34B35-AC47-B671-3B1C-BA3A25D7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2" y="8046"/>
            <a:ext cx="6508820" cy="54344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5540-A755-24AF-77F7-2B350896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511" y="3429000"/>
            <a:ext cx="6509311" cy="3420954"/>
          </a:xfrm>
        </p:spPr>
      </p:pic>
    </p:spTree>
    <p:extLst>
      <p:ext uri="{BB962C8B-B14F-4D97-AF65-F5344CB8AC3E}">
        <p14:creationId xmlns:p14="http://schemas.microsoft.com/office/powerpoint/2010/main" val="1958306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6926-904B-A3FB-8B3C-78509BCE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Coding == gym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6D6ED6-711D-A265-8F62-2D449768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86" y="203018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B1D513-7908-07FD-7D19-CE4F7E99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16" y="1893434"/>
            <a:ext cx="3565752" cy="35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60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72997-9A12-02B5-6194-E8BF72EA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86" y="1079750"/>
            <a:ext cx="10583028" cy="4698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781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7C0BBD-3A82-0F09-C809-BA006B517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964" y="1901145"/>
            <a:ext cx="8037359" cy="470648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B14B6-A500-3070-E54E-6F58581E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5" y="805543"/>
            <a:ext cx="10714892" cy="909096"/>
          </a:xfrm>
          <a:prstGeom prst="rect">
            <a:avLst/>
          </a:prstGeom>
        </p:spPr>
      </p:pic>
      <p:pic>
        <p:nvPicPr>
          <p:cNvPr id="2050" name="Picture 2" descr="Average Calculator - Inch Calculator">
            <a:extLst>
              <a:ext uri="{FF2B5EF4-FFF2-40B4-BE49-F238E27FC236}">
                <a16:creationId xmlns:a16="http://schemas.microsoft.com/office/drawing/2014/main" id="{43597465-C5FE-B4C5-3414-9FEB3E48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207849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09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F75F-667E-B67F-9268-024583D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47B4B5-3C15-48CA-6A5D-9E76296B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28073"/>
            <a:ext cx="9135750" cy="11907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E7091-9DB8-D47A-6032-2C33C307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584920"/>
            <a:ext cx="7807704" cy="31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7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75AA-B887-7EE0-4DF7-0FCFD7A4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Actual way of writing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2536C-A94F-AAAA-FDB6-3690911D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75" y="2178258"/>
            <a:ext cx="5854811" cy="42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4E5CC-4DF6-3658-05C1-E33A223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271286"/>
            <a:ext cx="699232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6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16D-14AE-A502-1678-6FBBAB57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25" y="413152"/>
            <a:ext cx="9089571" cy="960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F480C-2B73-794C-C920-B2F27861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25" y="1784327"/>
            <a:ext cx="7983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1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B44-5AD6-1A4A-CF0E-BCA67C22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485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( 2 methos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F6A1-5A13-4CA6-8EAF-1E24D2ED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 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Method2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722F6-94FE-4ACE-A67B-2E4A730B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54" y="1799291"/>
            <a:ext cx="477269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15002-4498-1A7E-D039-D0D97421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9" y="318156"/>
            <a:ext cx="10330542" cy="82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6FC9-9EF0-019F-81D8-75017F18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18" y="1184071"/>
            <a:ext cx="6499299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EFAC-46BA-B672-6E29-463FE856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721E8-8524-15FA-7ABF-7CCB9D51A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6080-6FB6-090A-1C46-A3258D3C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6"/>
            <a:ext cx="12192000" cy="56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67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5910-E689-BC33-B6D7-A8BA789AF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38FEA-44ED-D67B-CAB8-38569414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457469"/>
            <a:ext cx="8951531" cy="101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361F7-8F70-558F-30D3-605744D8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1469656"/>
            <a:ext cx="7057457" cy="397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E62D5-ED12-A848-162A-25551CFA61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05"/>
          <a:stretch/>
        </p:blipFill>
        <p:spPr>
          <a:xfrm>
            <a:off x="7415517" y="1469656"/>
            <a:ext cx="4700284" cy="49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8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2640-5F82-69A0-372D-AB6AF89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87CDB-1E0B-264A-2EE7-1DD6023B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040" y="2097088"/>
            <a:ext cx="5696745" cy="2962688"/>
          </a:xfrm>
        </p:spPr>
      </p:pic>
    </p:spTree>
    <p:extLst>
      <p:ext uri="{BB962C8B-B14F-4D97-AF65-F5344CB8AC3E}">
        <p14:creationId xmlns:p14="http://schemas.microsoft.com/office/powerpoint/2010/main" val="365049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BC29-248A-B8A5-8437-BE6521A0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 5 – (Password generator)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96CF-6A9B-87F5-F3AF-42B78E93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4" y="1741522"/>
            <a:ext cx="6540198" cy="2634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84BE-9BA3-8D94-B75B-1738C605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53" y="3770771"/>
            <a:ext cx="678274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3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CB20-B67F-0AA5-336F-3ADBE187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52" y="406318"/>
            <a:ext cx="9905998" cy="98674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C8112-F7A8-8CC2-6040-F3C80FC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52" y="1393063"/>
            <a:ext cx="11046445" cy="31046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A51B6-DE4C-1EE4-C2D1-CDB441A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73" y="4564883"/>
            <a:ext cx="2076740" cy="2238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2D264-044D-0A74-10D6-057411AF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85" y="5133913"/>
            <a:ext cx="594443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2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EA7B-BEB2-EC10-B034-6E175F6B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2833"/>
            <a:ext cx="9905998" cy="57891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F5D3C-8615-FA2C-95CA-4287D970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99" y="1183929"/>
            <a:ext cx="4837273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2565D-1E7B-4DAE-A131-28750DA6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71" y="39630"/>
            <a:ext cx="2289644" cy="1084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11F70-2A8A-4F64-F81D-656B40C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70" y="1183929"/>
            <a:ext cx="5870131" cy="4834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DC342-9AC1-F7DE-A368-927DFCB3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76" y="6185435"/>
            <a:ext cx="6411220" cy="61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8F3710-D292-C72A-12BF-C65065E1A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15" y="5027826"/>
            <a:ext cx="14844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49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7F07-1B34-C513-711B-14ED43F7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93" y="2371118"/>
            <a:ext cx="9905998" cy="1478570"/>
          </a:xfrm>
        </p:spPr>
        <p:txBody>
          <a:bodyPr>
            <a:no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IN" sz="6600" dirty="0">
                <a:solidFill>
                  <a:srgbClr val="FF0000"/>
                </a:solidFill>
              </a:rPr>
              <a:t>For else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     &amp;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733408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41884-5B23-E700-C27F-1132E18A8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53" y="167641"/>
            <a:ext cx="11128293" cy="6263640"/>
          </a:xfrm>
        </p:spPr>
      </p:pic>
    </p:spTree>
    <p:extLst>
      <p:ext uri="{BB962C8B-B14F-4D97-AF65-F5344CB8AC3E}">
        <p14:creationId xmlns:p14="http://schemas.microsoft.com/office/powerpoint/2010/main" val="13315369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6F30E-5888-E9F8-6AED-CAFE4B9A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7" y="936172"/>
            <a:ext cx="11455406" cy="45837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457218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E564-608E-937E-4C96-774A72E5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AF89C-80DB-EE60-DAF8-84046E9B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44" y="2152014"/>
            <a:ext cx="8803736" cy="38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555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F6E35-5A8D-34E6-A388-C020DF4C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13864"/>
            <a:ext cx="8487960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349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EDEDA3-9130-60EF-9F90-46F257E1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45" y="513920"/>
            <a:ext cx="8227709" cy="58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272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DCE5-1D87-FFD6-B289-14696E72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Robot maze code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DB8C-76E8-5A5B-E5E7-0D2657B9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https://reeborg.ca/reeborg.html?lang=en&amp;mode=python&amp;menu=worlds%2Fmenus%2Freeborg_intro_en.json&amp;name=Maze&amp;url=worlds%2Ftutorial_en%2Fmaze1.json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19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DBFC-DC5A-C979-C293-EB84A53A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575449"/>
            <a:ext cx="9905998" cy="45303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While loop</a:t>
            </a:r>
          </a:p>
        </p:txBody>
      </p:sp>
      <p:pic>
        <p:nvPicPr>
          <p:cNvPr id="1026" name="Picture 2" descr="Circular loop diagram stock illustration. Illustration of circle - 40850694">
            <a:extLst>
              <a:ext uri="{FF2B5EF4-FFF2-40B4-BE49-F238E27FC236}">
                <a16:creationId xmlns:a16="http://schemas.microsoft.com/office/drawing/2014/main" id="{3A1AACED-1646-C1D7-4348-7140890F4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40" y="1611274"/>
            <a:ext cx="4282440" cy="42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A2A78-8A7A-8629-FCB7-29808D24D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90" y="1611274"/>
            <a:ext cx="5402553" cy="4444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C578-3217-BDAA-C0A5-E1DBD26065E6}"/>
              </a:ext>
            </a:extLst>
          </p:cNvPr>
          <p:cNvSpPr txBox="1"/>
          <p:nvPr/>
        </p:nvSpPr>
        <p:spPr>
          <a:xfrm>
            <a:off x="4106386" y="575449"/>
            <a:ext cx="3569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https://reeborg.ca/index_en.html</a:t>
            </a:r>
          </a:p>
        </p:txBody>
      </p:sp>
    </p:spTree>
    <p:extLst>
      <p:ext uri="{BB962C8B-B14F-4D97-AF65-F5344CB8AC3E}">
        <p14:creationId xmlns:p14="http://schemas.microsoft.com/office/powerpoint/2010/main" val="21150514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C7B2D-D58A-167F-45E7-5E418CB59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E999B-0883-3995-6A8E-3B240969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278"/>
            <a:ext cx="12192000" cy="49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88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72E8-D57A-2144-3284-D8C73EBC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B1F9F-FE03-7EDF-127D-360F3CFF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F5564-D1DA-6479-AA82-6E60C004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43" y="418839"/>
            <a:ext cx="10074513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850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8BBD8-8AE8-6593-6F20-89DF58DD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775592"/>
            <a:ext cx="6553394" cy="56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59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652E2-2AD0-47E0-C193-0A372CF8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92" y="487318"/>
            <a:ext cx="730669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18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FF3A-51CD-9D0F-36A7-77D009FC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960120"/>
          </a:xfrm>
        </p:spPr>
        <p:txBody>
          <a:bodyPr/>
          <a:lstStyle/>
          <a:p>
            <a:r>
              <a:rPr lang="en-IN" dirty="0"/>
              <a:t>When to use for loop / 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DE3AF-68F8-B7A2-24AF-F8D47DBA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69" y="960120"/>
            <a:ext cx="5360891" cy="3277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C0C29-A163-3F8A-FD84-792C24AE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4500499"/>
            <a:ext cx="4239217" cy="905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48E3F-CF84-5652-0371-8590C43A8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5667984"/>
            <a:ext cx="2495898" cy="619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823DE3-EB8E-24CD-6911-282A2D839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086" y="4616425"/>
            <a:ext cx="3785616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116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F3A-7416-C4F1-1A52-0B6BBA1A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573" y="328958"/>
            <a:ext cx="9905998" cy="737842"/>
          </a:xfrm>
        </p:spPr>
        <p:txBody>
          <a:bodyPr/>
          <a:lstStyle/>
          <a:p>
            <a:r>
              <a:rPr lang="en-IN" dirty="0"/>
              <a:t>Task ( hurdle – 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9C6D8-2560-2976-A97F-9394986D6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573" y="1380807"/>
            <a:ext cx="8414067" cy="4978161"/>
          </a:xfrm>
        </p:spPr>
      </p:pic>
    </p:spTree>
    <p:extLst>
      <p:ext uri="{BB962C8B-B14F-4D97-AF65-F5344CB8AC3E}">
        <p14:creationId xmlns:p14="http://schemas.microsoft.com/office/powerpoint/2010/main" val="37916113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EC18-C08D-271E-2215-36AA85124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20" y="618518"/>
            <a:ext cx="10798591" cy="1478570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153A6-5494-BF91-B580-4D5F5C53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40" y="8569"/>
            <a:ext cx="9489540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213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2C2514-FB15-68BB-02DF-13D23462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501" y="45720"/>
            <a:ext cx="3533019" cy="66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885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987E-8DDA-5E1A-D96E-BEE2651A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---------- Hurdle - 4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2863D3-B34A-6BC9-BC70-625CE5FCC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309480"/>
            <a:ext cx="8772347" cy="3319957"/>
          </a:xfrm>
        </p:spPr>
      </p:pic>
    </p:spTree>
    <p:extLst>
      <p:ext uri="{BB962C8B-B14F-4D97-AF65-F5344CB8AC3E}">
        <p14:creationId xmlns:p14="http://schemas.microsoft.com/office/powerpoint/2010/main" val="1973546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2420</TotalTime>
  <Words>684</Words>
  <Application>Microsoft Office PowerPoint</Application>
  <PresentationFormat>Widescreen</PresentationFormat>
  <Paragraphs>122</Paragraphs>
  <Slides>152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59" baseType="lpstr">
      <vt:lpstr>Arial</vt:lpstr>
      <vt:lpstr>Arial Black</vt:lpstr>
      <vt:lpstr>gg sans</vt:lpstr>
      <vt:lpstr>inherit</vt:lpstr>
      <vt:lpstr>Poppins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PowerPoint Presentation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Multiple if conditions</vt:lpstr>
      <vt:lpstr>Task (Ticket pricing)</vt:lpstr>
      <vt:lpstr>Solution / output</vt:lpstr>
      <vt:lpstr>Task</vt:lpstr>
      <vt:lpstr>Solution</vt:lpstr>
      <vt:lpstr>Difficult Task</vt:lpstr>
      <vt:lpstr>solution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  <vt:lpstr>Solution</vt:lpstr>
      <vt:lpstr>Coding == gym</vt:lpstr>
      <vt:lpstr>PowerPoint Presentation</vt:lpstr>
      <vt:lpstr>PowerPoint Presentation</vt:lpstr>
      <vt:lpstr>Solution</vt:lpstr>
      <vt:lpstr>Actual way of writing solution</vt:lpstr>
      <vt:lpstr>PowerPoint Presentation</vt:lpstr>
      <vt:lpstr>PowerPoint Presentation</vt:lpstr>
      <vt:lpstr>Solution ( 2 methos )</vt:lpstr>
      <vt:lpstr>PowerPoint Presentation</vt:lpstr>
      <vt:lpstr>PowerPoint Presentation</vt:lpstr>
      <vt:lpstr>PowerPoint Presentation</vt:lpstr>
      <vt:lpstr>solution</vt:lpstr>
      <vt:lpstr>Project 5 – (Password generator)</vt:lpstr>
      <vt:lpstr>Hint</vt:lpstr>
      <vt:lpstr>solution</vt:lpstr>
      <vt:lpstr>For else      &amp; patterns</vt:lpstr>
      <vt:lpstr>PowerPoint Presentation</vt:lpstr>
      <vt:lpstr>PowerPoint Presentation</vt:lpstr>
      <vt:lpstr>Functions</vt:lpstr>
      <vt:lpstr>PowerPoint Presentation</vt:lpstr>
      <vt:lpstr>PowerPoint Presentation</vt:lpstr>
      <vt:lpstr>Robot maze code game</vt:lpstr>
      <vt:lpstr>While loop</vt:lpstr>
      <vt:lpstr>PowerPoint Presentation</vt:lpstr>
      <vt:lpstr>PowerPoint Presentation</vt:lpstr>
      <vt:lpstr>PowerPoint Presentation</vt:lpstr>
      <vt:lpstr>PowerPoint Presentation</vt:lpstr>
      <vt:lpstr>When to use for loop / while loop</vt:lpstr>
      <vt:lpstr>Task ( hurdle – 3)</vt:lpstr>
      <vt:lpstr>solution</vt:lpstr>
      <vt:lpstr>PowerPoint Presentation</vt:lpstr>
      <vt:lpstr>Task ---------- Hurdle - 4</vt:lpstr>
      <vt:lpstr>PowerPoint Presentation</vt:lpstr>
      <vt:lpstr>Project (Maze) solving by robot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Break the code</vt:lpstr>
      <vt:lpstr>PowerPoint Presentation</vt:lpstr>
      <vt:lpstr>Understand Flow chart &amp; Code</vt:lpstr>
      <vt:lpstr>Refer list/for in/range topics </vt:lpstr>
      <vt:lpstr>Solution (step by step)</vt:lpstr>
      <vt:lpstr>PowerPoint Presentation</vt:lpstr>
      <vt:lpstr>Check if/else</vt:lpstr>
      <vt:lpstr>While loop</vt:lpstr>
      <vt:lpstr>Hangman images task</vt:lpstr>
      <vt:lpstr>solution</vt:lpstr>
      <vt:lpstr>Refer module </vt:lpstr>
      <vt:lpstr>Task 5</vt:lpstr>
      <vt:lpstr>solution</vt:lpstr>
      <vt:lpstr>PowerPoint Presentation</vt:lpstr>
      <vt:lpstr>Final solution (check this link) </vt:lpstr>
      <vt:lpstr>PowerPoint Presentation</vt:lpstr>
      <vt:lpstr>PowerPoint Presentation</vt:lpstr>
      <vt:lpstr>PowerPoint Presentation</vt:lpstr>
      <vt:lpstr>PowerPoint Presentation</vt:lpstr>
      <vt:lpstr>Task</vt:lpstr>
      <vt:lpstr>Task 2 -----  &gt; Prime number checker</vt:lpstr>
      <vt:lpstr>PowerPoint Presentation</vt:lpstr>
      <vt:lpstr>solution</vt:lpstr>
      <vt:lpstr>Project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Day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Beginner’s level  successfully Completed</vt:lpstr>
      <vt:lpstr>PowerPoint Presentation</vt:lpstr>
      <vt:lpstr>PowerPoint Presentation</vt:lpstr>
      <vt:lpstr>Bootstrap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353</cp:revision>
  <dcterms:created xsi:type="dcterms:W3CDTF">2025-02-04T07:59:30Z</dcterms:created>
  <dcterms:modified xsi:type="dcterms:W3CDTF">2025-02-26T15:31:19Z</dcterms:modified>
</cp:coreProperties>
</file>